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RFID </a:t>
            </a:r>
            <a:r>
              <a:rPr lang="en-US" sz="6000" dirty="0">
                <a:latin typeface="Calibri" panose="020F0502020204030204" pitchFamily="34" charset="0"/>
              </a:rPr>
              <a:t>Rader</a:t>
            </a:r>
            <a:br>
              <a:rPr lang="en-US" sz="6000" dirty="0">
                <a:latin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</a:rPr>
              <a:t>By: </a:t>
            </a:r>
            <a:r>
              <a:rPr lang="en-US" sz="6000" dirty="0" err="1">
                <a:latin typeface="Calibri" panose="020F0502020204030204" pitchFamily="34" charset="0"/>
              </a:rPr>
              <a:t>GurU</a:t>
            </a:r>
            <a:r>
              <a:rPr lang="en-US" sz="6000" dirty="0">
                <a:latin typeface="Calibri" panose="020F0502020204030204" pitchFamily="34" charset="0"/>
              </a:rPr>
              <a:t> Sharma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 b="12424"/>
          <a:stretch/>
        </p:blipFill>
        <p:spPr>
          <a:xfrm>
            <a:off x="3782291" y="93755"/>
            <a:ext cx="4873336" cy="37583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RFID(Radio-frequency Identification) is an electronics device which has two parts - one is RFID Reader and other is RFID tag or Card. </a:t>
            </a:r>
          </a:p>
          <a:p>
            <a:r>
              <a:rPr lang="en-US" sz="2700" dirty="0"/>
              <a:t>When we put RFID tag near to the RFID reader, it reads tag data serially. </a:t>
            </a:r>
          </a:p>
          <a:p>
            <a:r>
              <a:rPr lang="en-US" sz="2700" dirty="0"/>
              <a:t>For this project, RFID reader is used to allow fast authentication for the users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56231"/>
            <a:ext cx="1904998" cy="190499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" r="378"/>
          <a:stretch/>
        </p:blipFill>
        <p:spPr>
          <a:xfrm>
            <a:off x="2294008" y="2097088"/>
            <a:ext cx="7600807" cy="2868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3506" y="5199441"/>
            <a:ext cx="616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the budget I purposed but I ended up using a Parallax serial RFID reader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9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0"/>
          <a:stretch/>
        </p:blipFill>
        <p:spPr>
          <a:xfrm>
            <a:off x="1075551" y="2337672"/>
            <a:ext cx="9971861" cy="33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 video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7" name="RF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163" y="2097088"/>
            <a:ext cx="8522561" cy="4208462"/>
          </a:xfrm>
        </p:spPr>
      </p:pic>
    </p:spTree>
    <p:extLst>
      <p:ext uri="{BB962C8B-B14F-4D97-AF65-F5344CB8AC3E}">
        <p14:creationId xmlns:p14="http://schemas.microsoft.com/office/powerpoint/2010/main" val="4824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 knowledge Utilized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10311448" cy="380841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TECH 101 – Electric Circuits &amp; TECH 150 – Electronic Devices and Circuits</a:t>
            </a:r>
            <a:br>
              <a:rPr lang="en-CA" dirty="0"/>
            </a:br>
            <a:r>
              <a:rPr lang="en-CA" dirty="0"/>
              <a:t>In these courses we learned how to create voltage divider circuits and how to get readings from them.</a:t>
            </a:r>
          </a:p>
          <a:p>
            <a:r>
              <a:rPr lang="en-US" dirty="0"/>
              <a:t>TECH 153 – Technical C  - In this course we worked on Raspberry PI and learned how to use GPIO pins</a:t>
            </a:r>
          </a:p>
          <a:p>
            <a:r>
              <a:rPr lang="en-CA" dirty="0"/>
              <a:t>CENG 216 – Intro to Software Engineering</a:t>
            </a:r>
            <a:br>
              <a:rPr lang="en-CA" dirty="0"/>
            </a:br>
            <a:r>
              <a:rPr lang="en-CA" dirty="0"/>
              <a:t>In this course we learned about making budgets and learned how to create GANTT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743" y="271020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56679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610</TotalTime>
  <Words>98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Introduction</vt:lpstr>
      <vt:lpstr>budget</vt:lpstr>
      <vt:lpstr>Schedule</vt:lpstr>
      <vt:lpstr>Build video</vt:lpstr>
      <vt:lpstr>Course knowledge Utilized</vt:lpstr>
      <vt:lpstr>Thank you 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Sharma</dc:creator>
  <cp:lastModifiedBy>Guru Sharma</cp:lastModifiedBy>
  <cp:revision>19</cp:revision>
  <dcterms:created xsi:type="dcterms:W3CDTF">2018-01-14T20:43:05Z</dcterms:created>
  <dcterms:modified xsi:type="dcterms:W3CDTF">2018-01-15T16:38:24Z</dcterms:modified>
</cp:coreProperties>
</file>